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31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12" r:id="rId20"/>
    <p:sldId id="271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38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19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0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61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5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03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46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5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8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0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C3668-EE7E-4E62-80AE-FE7C9B6CF93E}" type="datetimeFigureOut">
              <a:rPr lang="ru-RU" smtClean="0"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E35-B9CB-4A39-925B-E5763B5553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27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7"/>
          <a:stretch/>
        </p:blipFill>
        <p:spPr bwMode="auto">
          <a:xfrm>
            <a:off x="0" y="28759"/>
            <a:ext cx="9036496" cy="688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123727" y="2132856"/>
            <a:ext cx="468052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Matolarda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milliy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turlarini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chizish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-IKAT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2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4" t="8372" r="10515" b="8450"/>
          <a:stretch/>
        </p:blipFill>
        <p:spPr bwMode="auto">
          <a:xfrm rot="5400000">
            <a:off x="1143001" y="-1142999"/>
            <a:ext cx="6858000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15616" y="1052736"/>
            <a:ext cx="69127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choponlar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yuzaning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to'ldirlganligi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katta-kichiklardagi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kvadratlar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to'g'ri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burchaklar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hokazolar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yo'l-yo'l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islimiy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to'ldirib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qubba-madoxil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qubba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uch-to'rt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yaproqchali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butachalari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majnuntol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ayrim-ayrim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8631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Usmonli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turklar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namunalari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10F83986-E6B4-4008-BFCB-3FC33B1E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71" y="896526"/>
            <a:ext cx="6367836" cy="5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r="3596"/>
          <a:stretch/>
        </p:blipFill>
        <p:spPr bwMode="auto">
          <a:xfrm rot="5400000">
            <a:off x="1094185" y="-1082046"/>
            <a:ext cx="6847997" cy="90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99592" y="764704"/>
            <a:ext cx="74168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ko'pincha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qirrali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yulduz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tushirilgan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bo'rtma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ettiriladi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xurmo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barglari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turunjlarning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sernaqsh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yo'llardan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to'qima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yasalgan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qirrali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yulduzlar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galma-galdan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almashinib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butoqchalar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kompozitsiyasi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guldon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joylashtirilgan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yarimoy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xalqasiga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kiydirilgan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murakkab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islimiy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kompozitsiyalardan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4">
            <a:extLst>
              <a:ext uri="{FF2B5EF4-FFF2-40B4-BE49-F238E27FC236}">
                <a16:creationId xmlns:a16="http://schemas.microsoft.com/office/drawing/2014/main" id="{C125E8B5-951C-4BE1-A286-2DD1FDBA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28800"/>
            <a:ext cx="3743570" cy="40918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78C03E-D06A-4995-8358-2A6AF9FB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56675" y="2166406"/>
            <a:ext cx="4088905" cy="30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" y="0"/>
            <a:ext cx="9117592" cy="694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43608" y="1967062"/>
            <a:ext cx="7200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z-Latn-UZ" sz="66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reflection blurRad="6350" stA="55000" endA="300" endPos="45500" dir="5400000" sy="-100000" algn="bl" rotWithShape="0"/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MILLIY NAQSHLARNING RAMZIY MA’NOSI</a:t>
            </a:r>
            <a:endParaRPr kumimoji="0" lang="ru-RU" sz="6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2441" y="-1104146"/>
            <a:ext cx="6957412" cy="91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03648" y="1484784"/>
            <a:ext cx="67687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romb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krest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an’anaviy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san’atida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uchraydigan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simvollar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Osiyoda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simvollar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azaldan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solyar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astral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belgilar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hamohang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Simvolik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belgilar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qatorida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o’rinni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to’rtga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kvadrat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joylahgan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krest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o’xhash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geometrik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figuralr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3110" y="-1142889"/>
            <a:ext cx="6857781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99592" y="1045180"/>
            <a:ext cx="727280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Kvadrat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dunyoning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to’rt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mangulikni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bildirgan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Musulmonlarning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tarqalgan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qirrali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yulduz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hisoblanadi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qirrali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yulduz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qisqaligini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Islom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dininig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farzini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bildiradi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Yarimoy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Islom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dininig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belgisi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yashnash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yuksalish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Yulduzlar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mustaqqillik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Ollohiylik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To’lqinsimon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hayotbaxsh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timsoli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Abri-Bahor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yomg’ir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serhosillik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shuningdek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predmetli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tematika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uchraydi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Oftoba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hayotbaxsh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simvoli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Qadimgi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tasvirlarda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oftobadan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daraxti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o’sib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chiqadigan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Pichoq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xanjarlar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yovuz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kuchlardan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asrovchi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hayotbaxsh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timsoli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48847" y="-1137150"/>
            <a:ext cx="6850129" cy="914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43608" y="1290240"/>
            <a:ext cx="70567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Qalampir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yomon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ko`zlardan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serfarzandlik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doyra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quyosh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iliqlik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rizq-ro`zi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kelajak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avlod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qushlar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osuda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g’unchasi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orzusi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ranglarga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yomon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ko’zlardan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sadoqat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tinchlik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adolat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mukammallik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g’alaba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quvonch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poklik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sariq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muqaddaslik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yangilanish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tabiyat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quvonch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boqiylik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7625"/>
            <a:ext cx="5200650" cy="676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9951" y="3614737"/>
            <a:ext cx="3382963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279">
                        <a14:backgroundMark x1="90450" y1="47932" x2="91712" y2="57519"/>
                        <a14:backgroundMark x1="82162" y1="40789" x2="92432" y2="62218"/>
                        <a14:backgroundMark x1="90090" y1="61090" x2="90090" y2="70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48" y="3599269"/>
            <a:ext cx="3382963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75651" y="17580"/>
            <a:ext cx="82213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O‘zbekistonda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gazlamalar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abrbandi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degani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sifatlanishi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bejiz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naqqoshlar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matoga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berishda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parqu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bulutlardan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andaza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Sirasini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aytganda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san’at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darajasiga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yetkazilgan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avlod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tafakkuri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taxayyuliga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uyg‘un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tarzda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takomillashib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Abrbandi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uslubidagi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timsol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nigorlar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musavvir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maftunkor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Qolaversa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o‘zbek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zaminida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umrguzaronlik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qilayotgan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hunarpesha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olamni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odamni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anglash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bog‘liq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ko‘hna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tasavvurlari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mujassamdir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2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Скругленный прямоугольник 1"/>
          <p:cNvSpPr/>
          <p:nvPr/>
        </p:nvSpPr>
        <p:spPr>
          <a:xfrm>
            <a:off x="971600" y="404664"/>
            <a:ext cx="4472580" cy="7948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186055" marR="123825" indent="-6350">
              <a:lnSpc>
                <a:spcPct val="107000"/>
              </a:lnSpc>
              <a:spcAft>
                <a:spcPts val="0"/>
              </a:spcAft>
            </a:pPr>
            <a:r>
              <a:rPr lang="en-US" sz="40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Ishning</a:t>
            </a:r>
            <a:r>
              <a:rPr lang="en-US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maqsadi</a:t>
            </a:r>
            <a:r>
              <a:rPr lang="en-US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: </a:t>
            </a:r>
            <a:endParaRPr lang="ru-RU" sz="4000" dirty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1340768"/>
            <a:ext cx="7560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5" lvl="0" algn="just">
              <a:tabLst>
                <a:tab pos="447675" algn="l"/>
              </a:tabLst>
            </a:pPr>
            <a:r>
              <a:rPr lang="en-US" sz="4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Matoga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naqsh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chizish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uchun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eskizlarni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microsoft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powerpoint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dasturi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orqali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yaratish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 IKAT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atamasi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ma’nosini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anglash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sz="4000" dirty="0">
              <a:solidFill>
                <a:prstClr val="blac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6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904119"/>
            <a:ext cx="1136277" cy="13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39098" y="3513469"/>
            <a:ext cx="11334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155354"/>
            <a:ext cx="1136277" cy="13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39098" y="764704"/>
            <a:ext cx="11334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419" y="4874981"/>
            <a:ext cx="1136277" cy="13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02221" y="3484331"/>
            <a:ext cx="11334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419" y="2126216"/>
            <a:ext cx="1136277" cy="13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02221" y="735566"/>
            <a:ext cx="11334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38414" y="4946112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322716" y="4975249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33947" y="4943404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118249" y="4972541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898705" y="527728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3283007" y="556865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694238" y="525020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2" b="100000" l="1070" r="97861">
                        <a14:foregroundMark x1="15508" y1="98238" x2="59893" y2="40088"/>
                        <a14:backgroundMark x1="27273" y1="98238" x2="1070" y2="81057"/>
                        <a14:backgroundMark x1="13904" y1="96476" x2="2674" y2="93833"/>
                        <a14:backgroundMark x1="12299" y1="89868" x2="5882" y2="97797"/>
                        <a14:backgroundMark x1="11230" y1="92952" x2="19251" y2="96476"/>
                        <a14:backgroundMark x1="19251" y1="96476" x2="2674" y2="8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6078540" y="554157"/>
            <a:ext cx="1139825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65144">
            <a:off x="3911282" y="3463693"/>
            <a:ext cx="7985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6715">
            <a:off x="4622869" y="2132640"/>
            <a:ext cx="7985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41957">
            <a:off x="3414414" y="2216846"/>
            <a:ext cx="7985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63" y="3284984"/>
            <a:ext cx="1633537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013140" y="1873922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225076" y="2506557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6718510" y="1916499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580687" y="3163846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3346370" y="3462515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872474" y="1916499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671055" y="3876309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4218458" y="2098531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1904751" y="3163846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2019647" y="4333801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3054583" y="4522484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5942317" y="2155354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5704224" y="2932808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6542267" y="3470131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6542267" y="4500044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34206" r="38927" b="41885"/>
          <a:stretch/>
        </p:blipFill>
        <p:spPr bwMode="auto">
          <a:xfrm>
            <a:off x="6607794" y="2590663"/>
            <a:ext cx="291787" cy="3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5008" y="-1136625"/>
            <a:ext cx="6858000" cy="91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27584" y="1268760"/>
            <a:ext cx="76328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Tajriba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o’tkazish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uchun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kerak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bo’ladigan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asbob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jixozlar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98353" y="2908980"/>
            <a:ext cx="700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Naqshning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rasmi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kompyuter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5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260"/>
            <a:ext cx="3491880" cy="682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1516142"/>
            <a:ext cx="53142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Nazariy</a:t>
            </a:r>
            <a:r>
              <a:rPr lang="en-US" sz="9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9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endParaRPr lang="ru-RU" sz="9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9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5291" y="-1135292"/>
            <a:ext cx="6858002" cy="912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87624" y="1290240"/>
            <a:ext cx="68407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arabcha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ma'noni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bildiradi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takrorlanadigan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hayvon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o'simliklar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geometrik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boshqalarning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takrorlanishidan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Zardo'zlikda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ko'rinishdagi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band,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g'uncha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narsalarni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naqqosh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stillashtirib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ma'lum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qonuniyatlar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takrorlanishlari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shakllaridan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marvarid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olcha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uzumlarni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ko'ramiz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b="6098"/>
          <a:stretch/>
        </p:blipFill>
        <p:spPr bwMode="auto">
          <a:xfrm rot="5400000">
            <a:off x="1130971" y="-1155028"/>
            <a:ext cx="6882058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47664" y="1412776"/>
            <a:ext cx="5976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Zardo'zlikda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turidagi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atamasi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To'rt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hokazolar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Yaprog'i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sakkiztadan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ortiq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sabdarg-yuz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yaproqli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" t="3257" r="5677" b="3486"/>
          <a:stretch/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111A34B1-3B50-4EEA-9208-5C8529E2A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24022"/>
            <a:ext cx="2452187" cy="1816555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5462">
            <a:off x="988769" y="1572231"/>
            <a:ext cx="1521495" cy="203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0279">
            <a:off x="6144724" y="1736606"/>
            <a:ext cx="2212523" cy="165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8656">
            <a:off x="2188358" y="3759100"/>
            <a:ext cx="2418999" cy="149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5545">
            <a:off x="5636028" y="4080333"/>
            <a:ext cx="2499902" cy="166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78690" y="-1178690"/>
            <a:ext cx="6858000" cy="9215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75656" y="1340768"/>
            <a:ext cx="62646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Rang-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serkor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me'moriy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yodgorliklar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ulardagi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turli-tuman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geometrik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zardo'zlik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kashtalarini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ijodiy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boyitishdagi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83307" y="-1154109"/>
            <a:ext cx="6828802" cy="919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79712" y="1656306"/>
            <a:ext cx="5400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siraga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kiruvchi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mehrob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ark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ko'rinishiga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naqshlarining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tuzilishiga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zardo'z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buyumlarni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ayrim-ayrim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joylanish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ko'ra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choponlar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bo'linadi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24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715</Words>
  <Application>Microsoft Office PowerPoint</Application>
  <PresentationFormat>Экран (4:3)</PresentationFormat>
  <Paragraphs>24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O'tkirbek</cp:lastModifiedBy>
  <cp:revision>23</cp:revision>
  <dcterms:created xsi:type="dcterms:W3CDTF">2025-04-01T10:45:10Z</dcterms:created>
  <dcterms:modified xsi:type="dcterms:W3CDTF">2025-04-07T11:06:58Z</dcterms:modified>
</cp:coreProperties>
</file>